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3"/>
  </p:notesMasterIdLst>
  <p:sldIdLst>
    <p:sldId id="256" r:id="rId5"/>
    <p:sldId id="1138" r:id="rId6"/>
    <p:sldId id="1198" r:id="rId7"/>
    <p:sldId id="1257" r:id="rId8"/>
    <p:sldId id="1258" r:id="rId9"/>
    <p:sldId id="1259" r:id="rId10"/>
    <p:sldId id="1256" r:id="rId11"/>
    <p:sldId id="1255" r:id="rId12"/>
    <p:sldId id="1197" r:id="rId13"/>
    <p:sldId id="1223" r:id="rId14"/>
    <p:sldId id="817" r:id="rId15"/>
    <p:sldId id="1254" r:id="rId16"/>
    <p:sldId id="1224" r:id="rId17"/>
    <p:sldId id="1225" r:id="rId18"/>
    <p:sldId id="1226" r:id="rId19"/>
    <p:sldId id="1231" r:id="rId20"/>
    <p:sldId id="1233" r:id="rId21"/>
    <p:sldId id="1236" r:id="rId22"/>
    <p:sldId id="1237" r:id="rId23"/>
    <p:sldId id="1238" r:id="rId24"/>
    <p:sldId id="1239" r:id="rId25"/>
    <p:sldId id="1240" r:id="rId26"/>
    <p:sldId id="1241" r:id="rId27"/>
    <p:sldId id="1242" r:id="rId28"/>
    <p:sldId id="1243" r:id="rId29"/>
    <p:sldId id="1244" r:id="rId30"/>
    <p:sldId id="1245" r:id="rId31"/>
    <p:sldId id="1246" r:id="rId32"/>
    <p:sldId id="1247" r:id="rId33"/>
    <p:sldId id="1248" r:id="rId34"/>
    <p:sldId id="1250" r:id="rId35"/>
    <p:sldId id="1251" r:id="rId36"/>
    <p:sldId id="1252" r:id="rId37"/>
    <p:sldId id="1253" r:id="rId38"/>
    <p:sldId id="1052" r:id="rId39"/>
    <p:sldId id="1043" r:id="rId40"/>
    <p:sldId id="1042" r:id="rId41"/>
    <p:sldId id="1051" r:id="rId42"/>
    <p:sldId id="1048" r:id="rId43"/>
    <p:sldId id="1045" r:id="rId44"/>
    <p:sldId id="1050" r:id="rId45"/>
    <p:sldId id="995" r:id="rId46"/>
    <p:sldId id="1002" r:id="rId47"/>
    <p:sldId id="1055" r:id="rId48"/>
    <p:sldId id="993" r:id="rId49"/>
    <p:sldId id="998" r:id="rId50"/>
    <p:sldId id="1000" r:id="rId51"/>
    <p:sldId id="1001" r:id="rId52"/>
    <p:sldId id="996" r:id="rId53"/>
    <p:sldId id="1054" r:id="rId54"/>
    <p:sldId id="1053" r:id="rId55"/>
    <p:sldId id="1006" r:id="rId56"/>
    <p:sldId id="994" r:id="rId57"/>
    <p:sldId id="1061" r:id="rId58"/>
    <p:sldId id="1004" r:id="rId59"/>
    <p:sldId id="1032" r:id="rId60"/>
    <p:sldId id="1059" r:id="rId61"/>
    <p:sldId id="1060" r:id="rId62"/>
    <p:sldId id="1009" r:id="rId63"/>
    <p:sldId id="1034" r:id="rId64"/>
    <p:sldId id="1057" r:id="rId65"/>
    <p:sldId id="1056" r:id="rId66"/>
    <p:sldId id="1058" r:id="rId67"/>
    <p:sldId id="1012" r:id="rId68"/>
    <p:sldId id="1039" r:id="rId69"/>
    <p:sldId id="1035" r:id="rId70"/>
    <p:sldId id="1016" r:id="rId71"/>
    <p:sldId id="1036" r:id="rId72"/>
    <p:sldId id="1037" r:id="rId73"/>
    <p:sldId id="1018" r:id="rId74"/>
    <p:sldId id="1021" r:id="rId75"/>
    <p:sldId id="1038" r:id="rId76"/>
    <p:sldId id="1062" r:id="rId77"/>
    <p:sldId id="1029" r:id="rId78"/>
    <p:sldId id="1065" r:id="rId79"/>
    <p:sldId id="1068" r:id="rId80"/>
    <p:sldId id="1063" r:id="rId81"/>
    <p:sldId id="1069" r:id="rId82"/>
    <p:sldId id="1070" r:id="rId83"/>
    <p:sldId id="1071" r:id="rId84"/>
    <p:sldId id="1235" r:id="rId85"/>
    <p:sldId id="1073" r:id="rId86"/>
    <p:sldId id="1079" r:id="rId87"/>
    <p:sldId id="1081" r:id="rId88"/>
    <p:sldId id="1077" r:id="rId89"/>
    <p:sldId id="1075" r:id="rId90"/>
    <p:sldId id="1072" r:id="rId91"/>
    <p:sldId id="1083" r:id="rId92"/>
    <p:sldId id="1082" r:id="rId93"/>
    <p:sldId id="1086" r:id="rId94"/>
    <p:sldId id="1088" r:id="rId95"/>
    <p:sldId id="1097" r:id="rId96"/>
    <p:sldId id="1089" r:id="rId97"/>
    <p:sldId id="1092" r:id="rId98"/>
    <p:sldId id="1091" r:id="rId99"/>
    <p:sldId id="1093" r:id="rId100"/>
    <p:sldId id="1095" r:id="rId101"/>
    <p:sldId id="1098" r:id="rId102"/>
    <p:sldId id="1102" r:id="rId103"/>
    <p:sldId id="1116" r:id="rId104"/>
    <p:sldId id="1118" r:id="rId105"/>
    <p:sldId id="1109" r:id="rId106"/>
    <p:sldId id="1115" r:id="rId107"/>
    <p:sldId id="1114" r:id="rId108"/>
    <p:sldId id="1108" r:id="rId109"/>
    <p:sldId id="1119" r:id="rId110"/>
    <p:sldId id="1107" r:id="rId111"/>
    <p:sldId id="1160" r:id="rId112"/>
    <p:sldId id="1122" r:id="rId113"/>
    <p:sldId id="1234" r:id="rId114"/>
    <p:sldId id="1126" r:id="rId115"/>
    <p:sldId id="1120" r:id="rId116"/>
    <p:sldId id="1128" r:id="rId117"/>
    <p:sldId id="1129" r:id="rId118"/>
    <p:sldId id="1130" r:id="rId119"/>
    <p:sldId id="1131" r:id="rId120"/>
    <p:sldId id="1132" r:id="rId121"/>
    <p:sldId id="1133" r:id="rId122"/>
    <p:sldId id="1134" r:id="rId123"/>
    <p:sldId id="1135" r:id="rId124"/>
    <p:sldId id="1139" r:id="rId125"/>
    <p:sldId id="1220" r:id="rId126"/>
    <p:sldId id="1147" r:id="rId127"/>
    <p:sldId id="1156" r:id="rId128"/>
    <p:sldId id="1152" r:id="rId129"/>
    <p:sldId id="1155" r:id="rId130"/>
    <p:sldId id="1154" r:id="rId131"/>
    <p:sldId id="1149" r:id="rId132"/>
    <p:sldId id="1221" r:id="rId133"/>
    <p:sldId id="1158" r:id="rId134"/>
    <p:sldId id="1157" r:id="rId135"/>
    <p:sldId id="1159" r:id="rId136"/>
    <p:sldId id="1141" r:id="rId137"/>
    <p:sldId id="1165" r:id="rId138"/>
    <p:sldId id="1168" r:id="rId139"/>
    <p:sldId id="1169" r:id="rId140"/>
    <p:sldId id="1170" r:id="rId141"/>
    <p:sldId id="897" r:id="rId142"/>
    <p:sldId id="898" r:id="rId143"/>
    <p:sldId id="899" r:id="rId144"/>
    <p:sldId id="1171" r:id="rId145"/>
    <p:sldId id="1173" r:id="rId146"/>
    <p:sldId id="901" r:id="rId147"/>
    <p:sldId id="902" r:id="rId148"/>
    <p:sldId id="903" r:id="rId149"/>
    <p:sldId id="904" r:id="rId150"/>
    <p:sldId id="905" r:id="rId151"/>
    <p:sldId id="906" r:id="rId152"/>
    <p:sldId id="910" r:id="rId153"/>
    <p:sldId id="911" r:id="rId154"/>
    <p:sldId id="912" r:id="rId155"/>
    <p:sldId id="913" r:id="rId156"/>
    <p:sldId id="914" r:id="rId157"/>
    <p:sldId id="915" r:id="rId158"/>
    <p:sldId id="916" r:id="rId159"/>
    <p:sldId id="917" r:id="rId160"/>
    <p:sldId id="918" r:id="rId161"/>
    <p:sldId id="919" r:id="rId162"/>
    <p:sldId id="920" r:id="rId163"/>
    <p:sldId id="921" r:id="rId164"/>
    <p:sldId id="922" r:id="rId165"/>
    <p:sldId id="923" r:id="rId166"/>
    <p:sldId id="1175" r:id="rId167"/>
    <p:sldId id="954" r:id="rId168"/>
    <p:sldId id="953" r:id="rId169"/>
    <p:sldId id="1180" r:id="rId170"/>
    <p:sldId id="1179" r:id="rId171"/>
    <p:sldId id="1178" r:id="rId172"/>
    <p:sldId id="1181" r:id="rId173"/>
    <p:sldId id="1182" r:id="rId174"/>
    <p:sldId id="1188" r:id="rId175"/>
    <p:sldId id="1189" r:id="rId176"/>
    <p:sldId id="1194" r:id="rId177"/>
    <p:sldId id="1195" r:id="rId178"/>
    <p:sldId id="1192" r:id="rId179"/>
    <p:sldId id="1185" r:id="rId180"/>
    <p:sldId id="1186" r:id="rId181"/>
    <p:sldId id="1187" r:id="rId182"/>
    <p:sldId id="1191" r:id="rId183"/>
    <p:sldId id="1199" r:id="rId184"/>
    <p:sldId id="1184" r:id="rId185"/>
    <p:sldId id="1196" r:id="rId186"/>
    <p:sldId id="1200" r:id="rId187"/>
    <p:sldId id="1204" r:id="rId188"/>
    <p:sldId id="1202" r:id="rId189"/>
    <p:sldId id="1207" r:id="rId190"/>
    <p:sldId id="1206" r:id="rId191"/>
    <p:sldId id="1208" r:id="rId192"/>
    <p:sldId id="1209" r:id="rId193"/>
    <p:sldId id="1210" r:id="rId194"/>
    <p:sldId id="1211" r:id="rId195"/>
    <p:sldId id="1212" r:id="rId196"/>
    <p:sldId id="1213" r:id="rId197"/>
    <p:sldId id="1214" r:id="rId198"/>
    <p:sldId id="1215" r:id="rId199"/>
    <p:sldId id="1217" r:id="rId200"/>
    <p:sldId id="1218" r:id="rId201"/>
    <p:sldId id="1219" r:id="rId20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E4CF3D"/>
    <a:srgbClr val="224C8A"/>
    <a:srgbClr val="C0A523"/>
    <a:srgbClr val="246B1B"/>
    <a:srgbClr val="660033"/>
    <a:srgbClr val="660066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86" autoAdjust="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theme" Target="theme/theme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8" Type="http://schemas.openxmlformats.org/officeDocument/2006/relationships/image" Target="../media/image9.svg"/><Relationship Id="rId3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9.png"/><Relationship Id="rId18" Type="http://schemas.openxmlformats.org/officeDocument/2006/relationships/image" Target="../media/image48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7.svg"/><Relationship Id="rId17" Type="http://schemas.openxmlformats.org/officeDocument/2006/relationships/image" Target="../media/image47.png"/><Relationship Id="rId2" Type="http://schemas.openxmlformats.org/officeDocument/2006/relationships/image" Target="../media/image41.png"/><Relationship Id="rId16" Type="http://schemas.openxmlformats.org/officeDocument/2006/relationships/image" Target="../media/image13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6.png"/><Relationship Id="rId5" Type="http://schemas.openxmlformats.org/officeDocument/2006/relationships/image" Target="../media/image44.svg"/><Relationship Id="rId15" Type="http://schemas.openxmlformats.org/officeDocument/2006/relationships/image" Target="../media/image12.png"/><Relationship Id="rId10" Type="http://schemas.openxmlformats.org/officeDocument/2006/relationships/image" Target="../media/image11.svg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50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10" Type="http://schemas.openxmlformats.org/officeDocument/2006/relationships/image" Target="../media/image11.sv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21" Type="http://schemas.openxmlformats.org/officeDocument/2006/relationships/image" Target="../media/image24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27.sv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21" Type="http://schemas.openxmlformats.org/officeDocument/2006/relationships/image" Target="../media/image24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27.sv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21" Type="http://schemas.openxmlformats.org/officeDocument/2006/relationships/image" Target="../media/image24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27.sv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21" Type="http://schemas.openxmlformats.org/officeDocument/2006/relationships/image" Target="../media/image24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27.sv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56.sv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6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4.svg"/><Relationship Id="rId5" Type="http://schemas.openxmlformats.org/officeDocument/2006/relationships/image" Target="../media/image44.svg"/><Relationship Id="rId15" Type="http://schemas.openxmlformats.org/officeDocument/2006/relationships/image" Target="../media/image11.svg"/><Relationship Id="rId10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1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23.sv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46.svg"/><Relationship Id="rId5" Type="http://schemas.openxmlformats.org/officeDocument/2006/relationships/image" Target="../media/image44.svg"/><Relationship Id="rId15" Type="http://schemas.openxmlformats.org/officeDocument/2006/relationships/image" Target="../media/image56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11.svg"/><Relationship Id="rId14" Type="http://schemas.openxmlformats.org/officeDocument/2006/relationships/image" Target="../media/image5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3.png"/><Relationship Id="rId17" Type="http://schemas.openxmlformats.org/officeDocument/2006/relationships/image" Target="../media/image11.svg"/><Relationship Id="rId2" Type="http://schemas.openxmlformats.org/officeDocument/2006/relationships/image" Target="../media/image4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23.svg"/><Relationship Id="rId5" Type="http://schemas.openxmlformats.org/officeDocument/2006/relationships/image" Target="../media/image44.svg"/><Relationship Id="rId15" Type="http://schemas.openxmlformats.org/officeDocument/2006/relationships/image" Target="../media/image56.svg"/><Relationship Id="rId10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3.png"/><Relationship Id="rId17" Type="http://schemas.openxmlformats.org/officeDocument/2006/relationships/image" Target="../media/image11.svg"/><Relationship Id="rId2" Type="http://schemas.openxmlformats.org/officeDocument/2006/relationships/image" Target="../media/image4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23.svg"/><Relationship Id="rId5" Type="http://schemas.openxmlformats.org/officeDocument/2006/relationships/image" Target="../media/image44.svg"/><Relationship Id="rId15" Type="http://schemas.openxmlformats.org/officeDocument/2006/relationships/image" Target="../media/image56.svg"/><Relationship Id="rId10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112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3.png"/><Relationship Id="rId17" Type="http://schemas.openxmlformats.org/officeDocument/2006/relationships/image" Target="../media/image11.svg"/><Relationship Id="rId2" Type="http://schemas.openxmlformats.org/officeDocument/2006/relationships/image" Target="../media/image4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23.svg"/><Relationship Id="rId5" Type="http://schemas.openxmlformats.org/officeDocument/2006/relationships/image" Target="../media/image44.svg"/><Relationship Id="rId15" Type="http://schemas.openxmlformats.org/officeDocument/2006/relationships/image" Target="../media/image56.svg"/><Relationship Id="rId10" Type="http://schemas.openxmlformats.org/officeDocument/2006/relationships/image" Target="../media/image22.png"/><Relationship Id="rId19" Type="http://schemas.openxmlformats.org/officeDocument/2006/relationships/image" Target="../media/image113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png"/><Relationship Id="rId18" Type="http://schemas.openxmlformats.org/officeDocument/2006/relationships/image" Target="../media/image25.svg"/><Relationship Id="rId3" Type="http://schemas.openxmlformats.org/officeDocument/2006/relationships/image" Target="../media/image42.svg"/><Relationship Id="rId21" Type="http://schemas.openxmlformats.org/officeDocument/2006/relationships/image" Target="../media/image22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24.png"/><Relationship Id="rId2" Type="http://schemas.openxmlformats.org/officeDocument/2006/relationships/image" Target="../media/image41.png"/><Relationship Id="rId16" Type="http://schemas.openxmlformats.org/officeDocument/2006/relationships/image" Target="../media/image21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5" Type="http://schemas.openxmlformats.org/officeDocument/2006/relationships/image" Target="../media/image20.png"/><Relationship Id="rId10" Type="http://schemas.openxmlformats.org/officeDocument/2006/relationships/image" Target="../media/image11.svg"/><Relationship Id="rId19" Type="http://schemas.openxmlformats.org/officeDocument/2006/relationships/image" Target="../media/image26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52.svg"/><Relationship Id="rId22" Type="http://schemas.openxmlformats.org/officeDocument/2006/relationships/image" Target="../media/image23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3.svg"/><Relationship Id="rId18" Type="http://schemas.openxmlformats.org/officeDocument/2006/relationships/image" Target="../media/image24.png"/><Relationship Id="rId26" Type="http://schemas.openxmlformats.org/officeDocument/2006/relationships/image" Target="../media/image12.png"/><Relationship Id="rId3" Type="http://schemas.openxmlformats.org/officeDocument/2006/relationships/image" Target="../media/image42.svg"/><Relationship Id="rId21" Type="http://schemas.openxmlformats.org/officeDocument/2006/relationships/image" Target="../media/image27.svg"/><Relationship Id="rId7" Type="http://schemas.openxmlformats.org/officeDocument/2006/relationships/image" Target="../media/image46.svg"/><Relationship Id="rId12" Type="http://schemas.openxmlformats.org/officeDocument/2006/relationships/image" Target="../media/image22.png"/><Relationship Id="rId17" Type="http://schemas.openxmlformats.org/officeDocument/2006/relationships/image" Target="../media/image58.svg"/><Relationship Id="rId25" Type="http://schemas.openxmlformats.org/officeDocument/2006/relationships/image" Target="../media/image62.svg"/><Relationship Id="rId2" Type="http://schemas.openxmlformats.org/officeDocument/2006/relationships/image" Target="../media/image41.png"/><Relationship Id="rId16" Type="http://schemas.openxmlformats.org/officeDocument/2006/relationships/image" Target="../media/image5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61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0.svg"/><Relationship Id="rId10" Type="http://schemas.openxmlformats.org/officeDocument/2006/relationships/image" Target="../media/image10.png"/><Relationship Id="rId19" Type="http://schemas.openxmlformats.org/officeDocument/2006/relationships/image" Target="../media/image25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3.png"/><Relationship Id="rId22" Type="http://schemas.openxmlformats.org/officeDocument/2006/relationships/image" Target="../media/image59.png"/><Relationship Id="rId27" Type="http://schemas.openxmlformats.org/officeDocument/2006/relationships/image" Target="../media/image13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3.svg"/><Relationship Id="rId18" Type="http://schemas.openxmlformats.org/officeDocument/2006/relationships/image" Target="../media/image24.png"/><Relationship Id="rId3" Type="http://schemas.openxmlformats.org/officeDocument/2006/relationships/image" Target="../media/image42.svg"/><Relationship Id="rId21" Type="http://schemas.openxmlformats.org/officeDocument/2006/relationships/image" Target="../media/image27.svg"/><Relationship Id="rId7" Type="http://schemas.openxmlformats.org/officeDocument/2006/relationships/image" Target="../media/image46.svg"/><Relationship Id="rId12" Type="http://schemas.openxmlformats.org/officeDocument/2006/relationships/image" Target="../media/image22.png"/><Relationship Id="rId17" Type="http://schemas.openxmlformats.org/officeDocument/2006/relationships/image" Target="../media/image58.svg"/><Relationship Id="rId2" Type="http://schemas.openxmlformats.org/officeDocument/2006/relationships/image" Target="../media/image41.png"/><Relationship Id="rId16" Type="http://schemas.openxmlformats.org/officeDocument/2006/relationships/image" Target="../media/image5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13.svg"/><Relationship Id="rId10" Type="http://schemas.openxmlformats.org/officeDocument/2006/relationships/image" Target="../media/image10.png"/><Relationship Id="rId19" Type="http://schemas.openxmlformats.org/officeDocument/2006/relationships/image" Target="../media/image25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3.png"/><Relationship Id="rId22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30.png"/><Relationship Id="rId7" Type="http://schemas.openxmlformats.org/officeDocument/2006/relationships/image" Target="../media/image114.png"/><Relationship Id="rId12" Type="http://schemas.openxmlformats.org/officeDocument/2006/relationships/image" Target="../media/image11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svg"/><Relationship Id="rId11" Type="http://schemas.openxmlformats.org/officeDocument/2006/relationships/image" Target="../media/image10.png"/><Relationship Id="rId5" Type="http://schemas.openxmlformats.org/officeDocument/2006/relationships/image" Target="../media/image66.png"/><Relationship Id="rId10" Type="http://schemas.openxmlformats.org/officeDocument/2006/relationships/image" Target="../media/image117.svg"/><Relationship Id="rId4" Type="http://schemas.openxmlformats.org/officeDocument/2006/relationships/image" Target="../media/image31.svg"/><Relationship Id="rId9" Type="http://schemas.openxmlformats.org/officeDocument/2006/relationships/image" Target="../media/image11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5.svg"/><Relationship Id="rId18" Type="http://schemas.openxmlformats.org/officeDocument/2006/relationships/image" Target="../media/image22.png"/><Relationship Id="rId26" Type="http://schemas.openxmlformats.org/officeDocument/2006/relationships/image" Target="../media/image67.svg"/><Relationship Id="rId3" Type="http://schemas.openxmlformats.org/officeDocument/2006/relationships/image" Target="../media/image42.svg"/><Relationship Id="rId21" Type="http://schemas.openxmlformats.org/officeDocument/2006/relationships/image" Target="../media/image21.svg"/><Relationship Id="rId7" Type="http://schemas.openxmlformats.org/officeDocument/2006/relationships/image" Target="../media/image46.svg"/><Relationship Id="rId12" Type="http://schemas.openxmlformats.org/officeDocument/2006/relationships/image" Target="../media/image24.png"/><Relationship Id="rId17" Type="http://schemas.openxmlformats.org/officeDocument/2006/relationships/image" Target="../media/image64.sv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6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31.svg"/><Relationship Id="rId5" Type="http://schemas.openxmlformats.org/officeDocument/2006/relationships/image" Target="../media/image44.svg"/><Relationship Id="rId15" Type="http://schemas.openxmlformats.org/officeDocument/2006/relationships/image" Target="../media/image27.svg"/><Relationship Id="rId23" Type="http://schemas.openxmlformats.org/officeDocument/2006/relationships/image" Target="../media/image30.png"/><Relationship Id="rId28" Type="http://schemas.openxmlformats.org/officeDocument/2006/relationships/image" Target="../media/image52.svg"/><Relationship Id="rId10" Type="http://schemas.openxmlformats.org/officeDocument/2006/relationships/image" Target="../media/image10.png"/><Relationship Id="rId19" Type="http://schemas.openxmlformats.org/officeDocument/2006/relationships/image" Target="../media/image23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26.png"/><Relationship Id="rId22" Type="http://schemas.openxmlformats.org/officeDocument/2006/relationships/image" Target="../media/image65.png"/><Relationship Id="rId27" Type="http://schemas.openxmlformats.org/officeDocument/2006/relationships/image" Target="../media/image5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9.png"/><Relationship Id="rId4" Type="http://schemas.openxmlformats.org/officeDocument/2006/relationships/image" Target="../media/image76.jpg"/><Relationship Id="rId9" Type="http://schemas.openxmlformats.org/officeDocument/2006/relationships/image" Target="../media/image77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4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6.svg"/><Relationship Id="rId18" Type="http://schemas.openxmlformats.org/officeDocument/2006/relationships/image" Target="../media/image129.png"/><Relationship Id="rId3" Type="http://schemas.openxmlformats.org/officeDocument/2006/relationships/image" Target="../media/image7.svg"/><Relationship Id="rId21" Type="http://schemas.openxmlformats.org/officeDocument/2006/relationships/image" Target="../media/image132.svg"/><Relationship Id="rId7" Type="http://schemas.openxmlformats.org/officeDocument/2006/relationships/image" Target="../media/image5.svg"/><Relationship Id="rId12" Type="http://schemas.openxmlformats.org/officeDocument/2006/relationships/image" Target="../media/image125.png"/><Relationship Id="rId17" Type="http://schemas.openxmlformats.org/officeDocument/2006/relationships/image" Target="../media/image37.svg"/><Relationship Id="rId25" Type="http://schemas.openxmlformats.org/officeDocument/2006/relationships/image" Target="../media/image39.svg"/><Relationship Id="rId2" Type="http://schemas.openxmlformats.org/officeDocument/2006/relationships/image" Target="../media/image119.png"/><Relationship Id="rId16" Type="http://schemas.openxmlformats.org/officeDocument/2006/relationships/image" Target="../media/image36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11" Type="http://schemas.openxmlformats.org/officeDocument/2006/relationships/image" Target="../media/image124.svg"/><Relationship Id="rId24" Type="http://schemas.openxmlformats.org/officeDocument/2006/relationships/image" Target="../media/image38.png"/><Relationship Id="rId5" Type="http://schemas.openxmlformats.org/officeDocument/2006/relationships/image" Target="../media/image121.svg"/><Relationship Id="rId15" Type="http://schemas.openxmlformats.org/officeDocument/2006/relationships/image" Target="../media/image128.svg"/><Relationship Id="rId23" Type="http://schemas.openxmlformats.org/officeDocument/2006/relationships/image" Target="../media/image134.svg"/><Relationship Id="rId10" Type="http://schemas.openxmlformats.org/officeDocument/2006/relationships/image" Target="../media/image123.png"/><Relationship Id="rId19" Type="http://schemas.openxmlformats.org/officeDocument/2006/relationships/image" Target="../media/image130.svg"/><Relationship Id="rId4" Type="http://schemas.openxmlformats.org/officeDocument/2006/relationships/image" Target="../media/image120.png"/><Relationship Id="rId9" Type="http://schemas.openxmlformats.org/officeDocument/2006/relationships/image" Target="../media/image9.svg"/><Relationship Id="rId14" Type="http://schemas.openxmlformats.org/officeDocument/2006/relationships/image" Target="../media/image127.png"/><Relationship Id="rId22" Type="http://schemas.openxmlformats.org/officeDocument/2006/relationships/image" Target="../media/image13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67.svg"/><Relationship Id="rId18" Type="http://schemas.openxmlformats.org/officeDocument/2006/relationships/image" Target="../media/image38.png"/><Relationship Id="rId3" Type="http://schemas.openxmlformats.org/officeDocument/2006/relationships/image" Target="../media/image5.svg"/><Relationship Id="rId7" Type="http://schemas.openxmlformats.org/officeDocument/2006/relationships/image" Target="../media/image140.svg"/><Relationship Id="rId12" Type="http://schemas.openxmlformats.org/officeDocument/2006/relationships/image" Target="../media/image66.png"/><Relationship Id="rId17" Type="http://schemas.openxmlformats.org/officeDocument/2006/relationships/image" Target="../media/image37.svg"/><Relationship Id="rId2" Type="http://schemas.openxmlformats.org/officeDocument/2006/relationships/image" Target="../media/image1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31.svg"/><Relationship Id="rId5" Type="http://schemas.openxmlformats.org/officeDocument/2006/relationships/image" Target="../media/image7.svg"/><Relationship Id="rId15" Type="http://schemas.openxmlformats.org/officeDocument/2006/relationships/image" Target="../media/image144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119.png"/><Relationship Id="rId9" Type="http://schemas.openxmlformats.org/officeDocument/2006/relationships/image" Target="../media/image142.png"/><Relationship Id="rId14" Type="http://schemas.openxmlformats.org/officeDocument/2006/relationships/image" Target="../media/image14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136.svg"/><Relationship Id="rId10" Type="http://schemas.openxmlformats.org/officeDocument/2006/relationships/image" Target="../media/image140.sv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9.png"/><Relationship Id="rId18" Type="http://schemas.openxmlformats.org/officeDocument/2006/relationships/image" Target="../media/image48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7.svg"/><Relationship Id="rId17" Type="http://schemas.openxmlformats.org/officeDocument/2006/relationships/image" Target="../media/image47.png"/><Relationship Id="rId2" Type="http://schemas.openxmlformats.org/officeDocument/2006/relationships/image" Target="../media/image41.png"/><Relationship Id="rId16" Type="http://schemas.openxmlformats.org/officeDocument/2006/relationships/image" Target="../media/image13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6.png"/><Relationship Id="rId5" Type="http://schemas.openxmlformats.org/officeDocument/2006/relationships/image" Target="../media/image44.svg"/><Relationship Id="rId15" Type="http://schemas.openxmlformats.org/officeDocument/2006/relationships/image" Target="../media/image12.png"/><Relationship Id="rId10" Type="http://schemas.openxmlformats.org/officeDocument/2006/relationships/image" Target="../media/image11.svg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50.sv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0.jpeg"/><Relationship Id="rId18" Type="http://schemas.openxmlformats.org/officeDocument/2006/relationships/image" Target="../media/image131.png"/><Relationship Id="rId3" Type="http://schemas.openxmlformats.org/officeDocument/2006/relationships/image" Target="../media/image145.svg"/><Relationship Id="rId21" Type="http://schemas.openxmlformats.org/officeDocument/2006/relationships/image" Target="../media/image156.svg"/><Relationship Id="rId7" Type="http://schemas.openxmlformats.org/officeDocument/2006/relationships/image" Target="../media/image147.svg"/><Relationship Id="rId12" Type="http://schemas.openxmlformats.org/officeDocument/2006/relationships/image" Target="../media/image149.svg"/><Relationship Id="rId17" Type="http://schemas.openxmlformats.org/officeDocument/2006/relationships/image" Target="../media/image153.svg"/><Relationship Id="rId25" Type="http://schemas.openxmlformats.org/officeDocument/2006/relationships/image" Target="../media/image158.svg"/><Relationship Id="rId2" Type="http://schemas.openxmlformats.org/officeDocument/2006/relationships/image" Target="../media/image8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24" Type="http://schemas.openxmlformats.org/officeDocument/2006/relationships/image" Target="../media/image36.png"/><Relationship Id="rId5" Type="http://schemas.openxmlformats.org/officeDocument/2006/relationships/image" Target="../media/image146.svg"/><Relationship Id="rId15" Type="http://schemas.openxmlformats.org/officeDocument/2006/relationships/image" Target="../media/image151.svg"/><Relationship Id="rId23" Type="http://schemas.openxmlformats.org/officeDocument/2006/relationships/image" Target="../media/image157.svg"/><Relationship Id="rId10" Type="http://schemas.openxmlformats.org/officeDocument/2006/relationships/image" Target="../media/image141.png"/><Relationship Id="rId19" Type="http://schemas.openxmlformats.org/officeDocument/2006/relationships/image" Target="../media/image154.svg"/><Relationship Id="rId4" Type="http://schemas.openxmlformats.org/officeDocument/2006/relationships/image" Target="../media/image6.png"/><Relationship Id="rId9" Type="http://schemas.openxmlformats.org/officeDocument/2006/relationships/image" Target="../media/image148.svg"/><Relationship Id="rId14" Type="http://schemas.openxmlformats.org/officeDocument/2006/relationships/image" Target="../media/image127.png"/><Relationship Id="rId22" Type="http://schemas.openxmlformats.org/officeDocument/2006/relationships/image" Target="../media/image11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1.svg"/><Relationship Id="rId3" Type="http://schemas.openxmlformats.org/officeDocument/2006/relationships/image" Target="../media/image136.svg"/><Relationship Id="rId7" Type="http://schemas.openxmlformats.org/officeDocument/2006/relationships/image" Target="../media/image122.png"/><Relationship Id="rId12" Type="http://schemas.openxmlformats.org/officeDocument/2006/relationships/image" Target="../media/image37.svg"/><Relationship Id="rId17" Type="http://schemas.openxmlformats.org/officeDocument/2006/relationships/image" Target="../media/image10.png"/><Relationship Id="rId2" Type="http://schemas.openxmlformats.org/officeDocument/2006/relationships/image" Target="../media/image135.png"/><Relationship Id="rId16" Type="http://schemas.openxmlformats.org/officeDocument/2006/relationships/image" Target="../media/image31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11" Type="http://schemas.openxmlformats.org/officeDocument/2006/relationships/image" Target="../media/image36.png"/><Relationship Id="rId5" Type="http://schemas.openxmlformats.org/officeDocument/2006/relationships/image" Target="../media/image119.png"/><Relationship Id="rId15" Type="http://schemas.openxmlformats.org/officeDocument/2006/relationships/image" Target="../media/image30.png"/><Relationship Id="rId10" Type="http://schemas.openxmlformats.org/officeDocument/2006/relationships/image" Target="../media/image140.svg"/><Relationship Id="rId19" Type="http://schemas.openxmlformats.org/officeDocument/2006/relationships/image" Target="../media/image47.png"/><Relationship Id="rId4" Type="http://schemas.openxmlformats.org/officeDocument/2006/relationships/image" Target="../media/image65.png"/><Relationship Id="rId9" Type="http://schemas.openxmlformats.org/officeDocument/2006/relationships/image" Target="../media/image139.png"/><Relationship Id="rId14" Type="http://schemas.openxmlformats.org/officeDocument/2006/relationships/image" Target="../media/image9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3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3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tiff"/><Relationship Id="rId4" Type="http://schemas.openxmlformats.org/officeDocument/2006/relationships/image" Target="../media/image81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7.svg"/><Relationship Id="rId18" Type="http://schemas.openxmlformats.org/officeDocument/2006/relationships/image" Target="../media/image12.png"/><Relationship Id="rId26" Type="http://schemas.openxmlformats.org/officeDocument/2006/relationships/image" Target="../media/image51.png"/><Relationship Id="rId3" Type="http://schemas.openxmlformats.org/officeDocument/2006/relationships/image" Target="../media/image42.svg"/><Relationship Id="rId21" Type="http://schemas.openxmlformats.org/officeDocument/2006/relationships/image" Target="../media/image62.svg"/><Relationship Id="rId7" Type="http://schemas.openxmlformats.org/officeDocument/2006/relationships/image" Target="../media/image46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5" Type="http://schemas.openxmlformats.org/officeDocument/2006/relationships/image" Target="../media/image86.svg"/><Relationship Id="rId2" Type="http://schemas.openxmlformats.org/officeDocument/2006/relationships/image" Target="../media/image41.png"/><Relationship Id="rId16" Type="http://schemas.openxmlformats.org/officeDocument/2006/relationships/image" Target="../media/image32.png"/><Relationship Id="rId20" Type="http://schemas.openxmlformats.org/officeDocument/2006/relationships/image" Target="../media/image61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84.svg"/><Relationship Id="rId23" Type="http://schemas.openxmlformats.org/officeDocument/2006/relationships/image" Target="../media/image25.svg"/><Relationship Id="rId28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13.svg"/><Relationship Id="rId31" Type="http://schemas.openxmlformats.org/officeDocument/2006/relationships/image" Target="../media/image48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52.svg"/><Relationship Id="rId30" Type="http://schemas.openxmlformats.org/officeDocument/2006/relationships/image" Target="../media/image47.pn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35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33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3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8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10" Type="http://schemas.openxmlformats.org/officeDocument/2006/relationships/image" Target="../media/image11.sv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svg"/><Relationship Id="rId4" Type="http://schemas.openxmlformats.org/officeDocument/2006/relationships/image" Target="../media/image83.png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12.png"/><Relationship Id="rId26" Type="http://schemas.openxmlformats.org/officeDocument/2006/relationships/image" Target="../media/image51.png"/><Relationship Id="rId3" Type="http://schemas.openxmlformats.org/officeDocument/2006/relationships/image" Target="../media/image42.svg"/><Relationship Id="rId21" Type="http://schemas.openxmlformats.org/officeDocument/2006/relationships/image" Target="../media/image62.svg"/><Relationship Id="rId7" Type="http://schemas.openxmlformats.org/officeDocument/2006/relationships/image" Target="../media/image46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5" Type="http://schemas.openxmlformats.org/officeDocument/2006/relationships/image" Target="../media/image86.svg"/><Relationship Id="rId33" Type="http://schemas.openxmlformats.org/officeDocument/2006/relationships/image" Target="../media/image35.svg"/><Relationship Id="rId2" Type="http://schemas.openxmlformats.org/officeDocument/2006/relationships/image" Target="../media/image41.png"/><Relationship Id="rId16" Type="http://schemas.openxmlformats.org/officeDocument/2006/relationships/image" Target="../media/image32.png"/><Relationship Id="rId20" Type="http://schemas.openxmlformats.org/officeDocument/2006/relationships/image" Target="../media/image61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85.png"/><Relationship Id="rId32" Type="http://schemas.openxmlformats.org/officeDocument/2006/relationships/image" Target="../media/image34.png"/><Relationship Id="rId5" Type="http://schemas.openxmlformats.org/officeDocument/2006/relationships/image" Target="../media/image44.svg"/><Relationship Id="rId15" Type="http://schemas.openxmlformats.org/officeDocument/2006/relationships/image" Target="../media/image84.svg"/><Relationship Id="rId23" Type="http://schemas.openxmlformats.org/officeDocument/2006/relationships/image" Target="../media/image25.svg"/><Relationship Id="rId28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13.svg"/><Relationship Id="rId31" Type="http://schemas.openxmlformats.org/officeDocument/2006/relationships/image" Target="../media/image48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52.svg"/><Relationship Id="rId30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35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33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3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8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.png"/><Relationship Id="rId18" Type="http://schemas.openxmlformats.org/officeDocument/2006/relationships/image" Target="../media/image52.svg"/><Relationship Id="rId3" Type="http://schemas.openxmlformats.org/officeDocument/2006/relationships/image" Target="../media/image42.svg"/><Relationship Id="rId21" Type="http://schemas.openxmlformats.org/officeDocument/2006/relationships/image" Target="../media/image24.png"/><Relationship Id="rId7" Type="http://schemas.openxmlformats.org/officeDocument/2006/relationships/image" Target="../media/image46.svg"/><Relationship Id="rId12" Type="http://schemas.openxmlformats.org/officeDocument/2006/relationships/image" Target="../media/image50.sv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48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27.svg"/><Relationship Id="rId5" Type="http://schemas.openxmlformats.org/officeDocument/2006/relationships/image" Target="../media/image44.svg"/><Relationship Id="rId15" Type="http://schemas.openxmlformats.org/officeDocument/2006/relationships/image" Target="../media/image47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3.png"/><Relationship Id="rId17" Type="http://schemas.openxmlformats.org/officeDocument/2006/relationships/image" Target="../media/image11.svg"/><Relationship Id="rId2" Type="http://schemas.openxmlformats.org/officeDocument/2006/relationships/image" Target="../media/image4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23.svg"/><Relationship Id="rId5" Type="http://schemas.openxmlformats.org/officeDocument/2006/relationships/image" Target="../media/image44.svg"/><Relationship Id="rId15" Type="http://schemas.openxmlformats.org/officeDocument/2006/relationships/image" Target="../media/image56.svg"/><Relationship Id="rId10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7.svg"/><Relationship Id="rId21" Type="http://schemas.openxmlformats.org/officeDocument/2006/relationships/image" Target="../media/image28.png"/><Relationship Id="rId34" Type="http://schemas.openxmlformats.org/officeDocument/2006/relationships/image" Target="../media/image35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6.png"/><Relationship Id="rId33" Type="http://schemas.openxmlformats.org/officeDocument/2006/relationships/image" Target="../media/image34.png"/><Relationship Id="rId38" Type="http://schemas.openxmlformats.org/officeDocument/2006/relationships/image" Target="../media/image39.sv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3.svg"/><Relationship Id="rId37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5.svg"/><Relationship Id="rId36" Type="http://schemas.openxmlformats.org/officeDocument/2006/relationships/image" Target="../media/image37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4.png"/><Relationship Id="rId30" Type="http://schemas.openxmlformats.org/officeDocument/2006/relationships/image" Target="../media/image9.svg"/><Relationship Id="rId35" Type="http://schemas.openxmlformats.org/officeDocument/2006/relationships/image" Target="../media/image36.png"/><Relationship Id="rId8" Type="http://schemas.openxmlformats.org/officeDocument/2006/relationships/image" Target="../media/image15.svg"/><Relationship Id="rId3" Type="http://schemas.openxmlformats.org/officeDocument/2006/relationships/image" Target="../media/image1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1.svg"/><Relationship Id="rId4" Type="http://schemas.openxmlformats.org/officeDocument/2006/relationships/image" Target="../media/image63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3.svg"/><Relationship Id="rId18" Type="http://schemas.openxmlformats.org/officeDocument/2006/relationships/image" Target="../media/image24.png"/><Relationship Id="rId26" Type="http://schemas.openxmlformats.org/officeDocument/2006/relationships/image" Target="../media/image12.png"/><Relationship Id="rId3" Type="http://schemas.openxmlformats.org/officeDocument/2006/relationships/image" Target="../media/image42.svg"/><Relationship Id="rId21" Type="http://schemas.openxmlformats.org/officeDocument/2006/relationships/image" Target="../media/image27.svg"/><Relationship Id="rId7" Type="http://schemas.openxmlformats.org/officeDocument/2006/relationships/image" Target="../media/image46.svg"/><Relationship Id="rId12" Type="http://schemas.openxmlformats.org/officeDocument/2006/relationships/image" Target="../media/image22.png"/><Relationship Id="rId17" Type="http://schemas.openxmlformats.org/officeDocument/2006/relationships/image" Target="../media/image58.svg"/><Relationship Id="rId25" Type="http://schemas.openxmlformats.org/officeDocument/2006/relationships/image" Target="../media/image62.svg"/><Relationship Id="rId2" Type="http://schemas.openxmlformats.org/officeDocument/2006/relationships/image" Target="../media/image41.png"/><Relationship Id="rId16" Type="http://schemas.openxmlformats.org/officeDocument/2006/relationships/image" Target="../media/image5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61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0.svg"/><Relationship Id="rId10" Type="http://schemas.openxmlformats.org/officeDocument/2006/relationships/image" Target="../media/image10.png"/><Relationship Id="rId19" Type="http://schemas.openxmlformats.org/officeDocument/2006/relationships/image" Target="../media/image25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53.png"/><Relationship Id="rId22" Type="http://schemas.openxmlformats.org/officeDocument/2006/relationships/image" Target="../media/image59.png"/><Relationship Id="rId27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5.svg"/><Relationship Id="rId18" Type="http://schemas.openxmlformats.org/officeDocument/2006/relationships/image" Target="../media/image22.png"/><Relationship Id="rId26" Type="http://schemas.openxmlformats.org/officeDocument/2006/relationships/image" Target="../media/image67.svg"/><Relationship Id="rId3" Type="http://schemas.openxmlformats.org/officeDocument/2006/relationships/image" Target="../media/image42.svg"/><Relationship Id="rId21" Type="http://schemas.openxmlformats.org/officeDocument/2006/relationships/image" Target="../media/image21.svg"/><Relationship Id="rId7" Type="http://schemas.openxmlformats.org/officeDocument/2006/relationships/image" Target="../media/image46.svg"/><Relationship Id="rId12" Type="http://schemas.openxmlformats.org/officeDocument/2006/relationships/image" Target="../media/image24.png"/><Relationship Id="rId17" Type="http://schemas.openxmlformats.org/officeDocument/2006/relationships/image" Target="../media/image64.sv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6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31.svg"/><Relationship Id="rId5" Type="http://schemas.openxmlformats.org/officeDocument/2006/relationships/image" Target="../media/image44.svg"/><Relationship Id="rId15" Type="http://schemas.openxmlformats.org/officeDocument/2006/relationships/image" Target="../media/image27.svg"/><Relationship Id="rId23" Type="http://schemas.openxmlformats.org/officeDocument/2006/relationships/image" Target="../media/image30.png"/><Relationship Id="rId28" Type="http://schemas.openxmlformats.org/officeDocument/2006/relationships/image" Target="../media/image52.svg"/><Relationship Id="rId10" Type="http://schemas.openxmlformats.org/officeDocument/2006/relationships/image" Target="../media/image10.png"/><Relationship Id="rId19" Type="http://schemas.openxmlformats.org/officeDocument/2006/relationships/image" Target="../media/image23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26.png"/><Relationship Id="rId22" Type="http://schemas.openxmlformats.org/officeDocument/2006/relationships/image" Target="../media/image65.png"/><Relationship Id="rId27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9.png"/><Relationship Id="rId4" Type="http://schemas.openxmlformats.org/officeDocument/2006/relationships/image" Target="../media/image76.jpg"/><Relationship Id="rId9" Type="http://schemas.openxmlformats.org/officeDocument/2006/relationships/image" Target="../media/image7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tiff"/><Relationship Id="rId4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7.svg"/><Relationship Id="rId18" Type="http://schemas.openxmlformats.org/officeDocument/2006/relationships/image" Target="../media/image12.png"/><Relationship Id="rId26" Type="http://schemas.openxmlformats.org/officeDocument/2006/relationships/image" Target="../media/image51.png"/><Relationship Id="rId3" Type="http://schemas.openxmlformats.org/officeDocument/2006/relationships/image" Target="../media/image42.svg"/><Relationship Id="rId21" Type="http://schemas.openxmlformats.org/officeDocument/2006/relationships/image" Target="../media/image62.svg"/><Relationship Id="rId7" Type="http://schemas.openxmlformats.org/officeDocument/2006/relationships/image" Target="../media/image46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5" Type="http://schemas.openxmlformats.org/officeDocument/2006/relationships/image" Target="../media/image86.svg"/><Relationship Id="rId2" Type="http://schemas.openxmlformats.org/officeDocument/2006/relationships/image" Target="../media/image41.png"/><Relationship Id="rId16" Type="http://schemas.openxmlformats.org/officeDocument/2006/relationships/image" Target="../media/image32.png"/><Relationship Id="rId20" Type="http://schemas.openxmlformats.org/officeDocument/2006/relationships/image" Target="../media/image61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84.svg"/><Relationship Id="rId23" Type="http://schemas.openxmlformats.org/officeDocument/2006/relationships/image" Target="../media/image25.svg"/><Relationship Id="rId28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13.svg"/><Relationship Id="rId31" Type="http://schemas.openxmlformats.org/officeDocument/2006/relationships/image" Target="../media/image48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52.svg"/><Relationship Id="rId30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sv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12.png"/><Relationship Id="rId26" Type="http://schemas.openxmlformats.org/officeDocument/2006/relationships/image" Target="../media/image51.png"/><Relationship Id="rId3" Type="http://schemas.openxmlformats.org/officeDocument/2006/relationships/image" Target="../media/image42.svg"/><Relationship Id="rId21" Type="http://schemas.openxmlformats.org/officeDocument/2006/relationships/image" Target="../media/image62.svg"/><Relationship Id="rId7" Type="http://schemas.openxmlformats.org/officeDocument/2006/relationships/image" Target="../media/image46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5" Type="http://schemas.openxmlformats.org/officeDocument/2006/relationships/image" Target="../media/image86.svg"/><Relationship Id="rId33" Type="http://schemas.openxmlformats.org/officeDocument/2006/relationships/image" Target="../media/image35.svg"/><Relationship Id="rId2" Type="http://schemas.openxmlformats.org/officeDocument/2006/relationships/image" Target="../media/image41.png"/><Relationship Id="rId16" Type="http://schemas.openxmlformats.org/officeDocument/2006/relationships/image" Target="../media/image32.png"/><Relationship Id="rId20" Type="http://schemas.openxmlformats.org/officeDocument/2006/relationships/image" Target="../media/image61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11.svg"/><Relationship Id="rId24" Type="http://schemas.openxmlformats.org/officeDocument/2006/relationships/image" Target="../media/image85.png"/><Relationship Id="rId32" Type="http://schemas.openxmlformats.org/officeDocument/2006/relationships/image" Target="../media/image34.png"/><Relationship Id="rId5" Type="http://schemas.openxmlformats.org/officeDocument/2006/relationships/image" Target="../media/image44.svg"/><Relationship Id="rId15" Type="http://schemas.openxmlformats.org/officeDocument/2006/relationships/image" Target="../media/image84.svg"/><Relationship Id="rId23" Type="http://schemas.openxmlformats.org/officeDocument/2006/relationships/image" Target="../media/image25.svg"/><Relationship Id="rId28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13.svg"/><Relationship Id="rId31" Type="http://schemas.openxmlformats.org/officeDocument/2006/relationships/image" Target="../media/image48.svg"/><Relationship Id="rId4" Type="http://schemas.openxmlformats.org/officeDocument/2006/relationships/image" Target="../media/image43.png"/><Relationship Id="rId9" Type="http://schemas.openxmlformats.org/officeDocument/2006/relationships/image" Target="../media/image50.svg"/><Relationship Id="rId14" Type="http://schemas.openxmlformats.org/officeDocument/2006/relationships/image" Target="../media/image83.png"/><Relationship Id="rId22" Type="http://schemas.openxmlformats.org/officeDocument/2006/relationships/image" Target="../media/image24.png"/><Relationship Id="rId27" Type="http://schemas.openxmlformats.org/officeDocument/2006/relationships/image" Target="../media/image52.svg"/><Relationship Id="rId30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1.sv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svg"/><Relationship Id="rId4" Type="http://schemas.openxmlformats.org/officeDocument/2006/relationships/image" Target="../media/image95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svg"/><Relationship Id="rId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7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2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12.png"/><Relationship Id="rId2" Type="http://schemas.openxmlformats.org/officeDocument/2006/relationships/image" Target="../media/image41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67254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70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247879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8413074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1665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214820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7741361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6572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408301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3595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2191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2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and binary files</a:t>
            </a:r>
          </a:p>
          <a:p>
            <a:r>
              <a:rPr lang="en-US" dirty="0">
                <a:solidFill>
                  <a:srgbClr val="0070C0"/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(CodeCommit supports Git versions 1.7.9 and later.)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rgbClr val="0070C0"/>
                </a:solidFill>
              </a:rPr>
              <a:t>static user name and password </a:t>
            </a:r>
            <a:r>
              <a:rPr lang="en-US" dirty="0"/>
              <a:t>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575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3"/>
            <a:ext cx="197118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086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68997" y="6883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19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959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690959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3BE54-8A0D-C14D-829C-19311246E91E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483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2554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/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/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/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/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/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59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13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400131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843847" y="5182393"/>
            <a:ext cx="198580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45931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448790" y="2985807"/>
            <a:ext cx="10521" cy="1408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2E7A-F541-CF4A-8EAA-21FAB4DF7B18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4B822-5C0D-D348-A92F-2F7C48AD2332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</p:spTree>
    <p:extLst>
      <p:ext uri="{BB962C8B-B14F-4D97-AF65-F5344CB8AC3E}">
        <p14:creationId xmlns:p14="http://schemas.microsoft.com/office/powerpoint/2010/main" val="2428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3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26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51D237-A9AA-0749-A436-7D38CB26A0D4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3" y="7749200"/>
            <a:ext cx="160717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bg1"/>
                </a:solidFill>
              </a:rPr>
              <a:t>©Amazon</a:t>
            </a:r>
          </a:p>
        </p:txBody>
      </p:sp>
    </p:spTree>
    <p:extLst>
      <p:ext uri="{BB962C8B-B14F-4D97-AF65-F5344CB8AC3E}">
        <p14:creationId xmlns:p14="http://schemas.microsoft.com/office/powerpoint/2010/main" val="38731161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/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8DC392-C532-F54D-A81F-DC9A0927B4C6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1642B-C4E7-4C41-A703-901230113AAD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3F6B2-9051-C94C-B75B-C1ADE02C8B29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2D606C-8ABC-C042-B060-053AE489B0A3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D6609C-AE9A-6C44-8F96-C83513CCA1BD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3621-3067-F744-AC2B-5AD0C1D56C6D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60">
            <a:extLst>
              <a:ext uri="{FF2B5EF4-FFF2-40B4-BE49-F238E27FC236}">
                <a16:creationId xmlns:a16="http://schemas.microsoft.com/office/drawing/2014/main" id="{40431834-3206-D741-BCD2-D96C2F9B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850" y="2638156"/>
            <a:ext cx="853440" cy="8534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6F4BC-DD59-7B48-8C21-08F487F6AF6C}"/>
              </a:ext>
            </a:extLst>
          </p:cNvPr>
          <p:cNvSpPr txBox="1"/>
          <p:nvPr/>
        </p:nvSpPr>
        <p:spPr>
          <a:xfrm>
            <a:off x="2814805" y="3435828"/>
            <a:ext cx="141249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CodeCommit</a:t>
            </a:r>
            <a:endParaRPr lang="en-US" sz="168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58CD4E-7333-8147-8C50-789FAC21D0E8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2DA2BEF4-CE51-2C42-A185-B4AEC812E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42B26658-BD31-7B45-B241-A207ACAF7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0E7DAE-2644-6F44-A331-C1E87D7DEF43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BA485F-0A5E-2948-AD04-DE066A0EFFDA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CB60A3A-54E3-FC4B-B79F-94C66AF1A13E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EB0F163-3D37-374B-88F7-A20C0D0355E4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BC3A0C12-5EFF-8D4E-B019-A54A48395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7F91650B-F1FE-EC41-89AE-99B5B56E5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E41BC2B-0901-214A-ACCC-27DEB188667C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F767D-8177-424F-9C11-AC5725600A80}"/>
              </a:ext>
            </a:extLst>
          </p:cNvPr>
          <p:cNvCxnSpPr>
            <a:cxnSpLocks/>
            <a:stCxn id="71" idx="0"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59DBA-0D05-6047-926E-EA70A7362B8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D051C-9498-7848-AB32-E21CDAAD30D6}"/>
              </a:ext>
            </a:extLst>
          </p:cNvPr>
          <p:cNvCxnSpPr>
            <a:stCxn id="104" idx="2"/>
            <a:endCxn id="71" idx="0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1C9D4A-DB3D-3349-9B08-E2EC85D41647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1923A1-13B8-2F43-AFB0-D5BCA2397AF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F525CF8-2ADE-E343-A0DE-A49C9780810F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6C11345-181D-6E40-AD58-7EEA97CA9C08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1CA66C3-9DF8-A64B-860C-2B61EDD2FA7B}"/>
              </a:ext>
            </a:extLst>
          </p:cNvPr>
          <p:cNvCxnSpPr>
            <a:stCxn id="8" idx="4"/>
            <a:endCxn id="71" idx="1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C3B0A3E-C253-DB43-94A6-0F5463592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8A18463-C222-224A-8C55-14B7EBBEEE11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FC03270-9DC2-4444-A7F8-C4A9098517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123B011-D848-084A-A908-0556F03AF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FDE92E1-D7ED-4242-B974-24F147D3466E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31E654-68D2-5F4A-95D1-6D644314B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45F48CB-6224-C94F-B4A8-627EFF89DE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30B316-E8E5-214A-AA34-C56D1EB642B4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5252D-7106-9A4F-97E4-08069BC3B2CC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827619-3DA4-084C-B229-EDF682A91755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FA9E04-22D3-E14C-B128-DFF7466548FC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125E30-3701-8844-BCF6-B82544B6624A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DB08E2E-B01E-714C-8027-BDD4F24BEC13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7AED4B7-741A-9A42-8422-E43590F36B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6F8510-4F00-E44F-8DED-59F5D9E2D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D6347C1-DEC5-574B-A416-ECF992D815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4853E93-C0BC-4649-9ED5-6F8DD256A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147278-059E-0A45-984D-830B50F1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B7DE676-73EC-6B42-ACE3-8DE9325D10B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522D0A-AF5E-1248-BEB6-1DE4662CF2C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06908B-90CE-994F-8E31-A48B13A3C848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0EA3E02-FCE4-EC49-A23C-181CD2D4D5EA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D9E4A39-81AB-0F4D-B73D-0FD3D5E2188B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292354D-C619-6F47-A4A5-E5FC64216B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17A615-A28C-B441-A9C9-DEC169675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9C4B17A-9550-2841-8BE1-880D9DE87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FCA24-A22B-9541-B6C7-576ABCF473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3750D7-75EF-CC4B-ACB3-5F0C1A5158A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65AAB1-D4CA-6542-A238-5FA48E2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87AEBD-C28D-7E41-8728-AC245F4D682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CC0B3AD3-420F-9646-AAAD-8C64CA7D7BFA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3CDD9A2-AEA1-FE41-8EFF-BC8ED938C29F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3" grpId="0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9469A-9578-1A4B-AD52-753135F63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06BC-B0C1-364D-B6F6-42601464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597C40-3533-7747-8B59-DC27FEE1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6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2A0B5F-B288-724B-B0EA-CDF4569DC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A83DD8-0A83-E942-9B5E-7F36895E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6550" y="2495550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4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1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207487</TotalTime>
  <Words>11750</Words>
  <Application>Microsoft Macintosh PowerPoint</Application>
  <PresentationFormat>Custom</PresentationFormat>
  <Paragraphs>3407</Paragraphs>
  <Slides>198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205" baseType="lpstr">
      <vt:lpstr>Aharoni</vt:lpstr>
      <vt:lpstr>Algerian</vt:lpstr>
      <vt:lpstr>Amazon Ember</vt:lpstr>
      <vt:lpstr>Arial</vt:lpstr>
      <vt:lpstr>Calibri</vt:lpstr>
      <vt:lpstr>Calibri Light</vt:lpstr>
      <vt:lpstr>Office Theme</vt:lpstr>
      <vt:lpstr>Azure AKS Kubernetes - Masterclass | DevOps, Microservices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Backup Slides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 Simplify</cp:lastModifiedBy>
  <cp:revision>853</cp:revision>
  <dcterms:created xsi:type="dcterms:W3CDTF">2019-11-12T03:20:49Z</dcterms:created>
  <dcterms:modified xsi:type="dcterms:W3CDTF">2020-08-12T04:27:10Z</dcterms:modified>
</cp:coreProperties>
</file>